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427" r:id="rId6"/>
  </p:sldIdLst>
  <p:sldSz cx="12192000" cy="6858000"/>
  <p:notesSz cx="6858000" cy="9144000"/>
  <p:embeddedFontLst>
    <p:embeddedFont>
      <p:font typeface="方正黑体_GBK" panose="03000509000000000000" pitchFamily="65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书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NEU-HZ" panose="02010600010101010101" pitchFamily="2" charset="-122"/>
      <p:regular r:id="rId23"/>
      <p:italic r:id="rId24"/>
    </p:embeddedFont>
    <p:embeddedFont>
      <p:font typeface="方正小标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回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忆往事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005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一、根据要求选择。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下面可以作为制作成长纪念册的资料有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有纪念意义的照片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与成长相关的习作、书法、美术作品等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各种获奖证书、奖牌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复印件或照片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老师和同学的寄语、祝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福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29252" y="1784129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5552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关于成长纪念册的资料分类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下面正确的有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可以采用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编年体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的方式制作成长纪念册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把小学六年的学习生活一年一年地展示出来。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可以采用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栏目式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按照不同的栏目把内容分成几个部分。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整理资料的时候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只保留表现自己进步的部分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对于表现自己不好的部分要舍弃。</a:t>
            </a:r>
          </a:p>
          <a:p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可以按照自己的想法从其他角度进行分类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只要合理即可。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8830839" y="1048774"/>
            <a:ext cx="1051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752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252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二、如果让你制作一份成长纪念册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记录你的小学生活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你会怎样编排呢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请你从封面、扉页、正文这几个部分进行设计。</a:t>
            </a:r>
            <a:endParaRPr lang="zh-CN" altLang="en-US" sz="3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25" y="1856743"/>
            <a:ext cx="10053272" cy="49049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05142" y="2001582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成长的足迹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404878"/>
            <a:ext cx="7044231" cy="2220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我们一起经历过的无数个欢乐的日子记录下来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凝聚成心中最美的时光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5007" y="5324259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多彩生活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2697" y="6052162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才艺集萃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85006" y="6036594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毕业赠言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241</Words>
  <Application>Microsoft Office PowerPoint</Application>
  <PresentationFormat>宽屏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方正黑体_GBK</vt:lpstr>
      <vt:lpstr>Calibri</vt:lpstr>
      <vt:lpstr>方正大标宋_GBK</vt:lpstr>
      <vt:lpstr>NEU-BZ</vt:lpstr>
      <vt:lpstr>方正书宋_GBK</vt:lpstr>
      <vt:lpstr>Arial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2026-03-18T02:56:29Z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